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1" r:id="rId3"/>
    <p:sldId id="300" r:id="rId4"/>
    <p:sldId id="286" r:id="rId5"/>
    <p:sldId id="301" r:id="rId6"/>
    <p:sldId id="302" r:id="rId7"/>
    <p:sldId id="256" r:id="rId8"/>
    <p:sldId id="27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16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D8E"/>
    <a:srgbClr val="F65437"/>
    <a:srgbClr val="7F7F7F"/>
    <a:srgbClr val="A6A6A6"/>
    <a:srgbClr val="BFBFBF"/>
    <a:srgbClr val="F87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91" autoAdjust="0"/>
  </p:normalViewPr>
  <p:slideViewPr>
    <p:cSldViewPr snapToGrid="0" showGuides="1">
      <p:cViewPr varScale="1">
        <p:scale>
          <a:sx n="68" d="100"/>
          <a:sy n="68" d="100"/>
        </p:scale>
        <p:origin x="858" y="96"/>
      </p:cViewPr>
      <p:guideLst>
        <p:guide orient="horz" pos="2352"/>
        <p:guide pos="3840"/>
        <p:guide pos="7488"/>
        <p:guide pos="192"/>
        <p:guide orient="horz" pos="168"/>
        <p:guide orient="horz" pos="4032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CC92D-9EAA-452E-B130-EEBE4B06271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602E4-7765-4483-8C89-20FD25AE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https://unsplash.com/photos/PhYq704ffdA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4E13A4-9531-4B57-9D65-9509BEEBC8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2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02E4-7765-4483-8C89-20FD25AE9C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9970-2B48-4D58-BD89-76AB0630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33962-F63A-4DF1-AEC1-0A184470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46D4-9A3E-41B7-9A73-C46AB7E3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F14C-10B8-4F75-B2E1-63B4753B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A7ED-0C12-41E2-9A49-555C46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2144-C7D2-46E3-812C-6F8D543B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4D5AC-4B24-4723-A804-79EB8D0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AEB86-A838-4573-A558-B69AB85B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893DA-9ADF-40CA-889C-06A4BDCB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E92C-376C-429A-8987-6E7C7C38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9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0256E-0718-4134-A43D-E303E7343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0B70-3CDE-44DE-B665-EA8B7E6C8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E32C8-23ED-4F5A-8412-B51B98E0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8E398-29E6-422F-908C-6A2C7103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32D4-71F9-4530-9004-640DD887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33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5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7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61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64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1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58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DDDF-A7B0-445A-A7AE-BE86C1D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EFD0-7F00-42E4-BF8A-F31A648CD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68A3-868A-4C97-8AE3-088E9BFD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67CD-6339-48DC-B491-732067BC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3F6F3-CDB8-4477-B94D-25A18A9A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61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15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57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4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CF08-4AF3-469C-ADE0-CFA82CD7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C3E9-65C9-41AC-9750-D825E15F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9953-6A5A-4C54-91B0-45C45258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EEB93-885A-4708-967F-4C432835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2BB9-BE5F-4659-9272-6B3EA6C5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20FB-C502-42C1-A559-A27AA0CA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7E26-E788-4820-8DA3-801185138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851BD-D9F7-4AA1-AA00-B04F86B05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9C722-95D3-40C5-ADCA-293EF4C2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082E0-E8D8-4CAD-B37E-8C4351FA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02654-9A38-4F5B-9F07-C7DBCB9B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179-873E-49DB-B615-F43C2332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E8C-41AB-4E56-B0C9-825FECC7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DEF66-A9BD-4966-8DA3-4DCF5D173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29E6D-915B-4843-A6A4-43DB429FF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A0369-96B7-4CC6-9AEF-8C5834B2E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2A47B-7075-4DB2-82EB-599355D2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4F7B3-5C3C-4E41-94DB-C9B4E1F2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387B5-1C79-48DF-BFE7-D733BF0C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AF7D-2A6A-42B7-8055-63FFD6CF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74E57-E060-4319-BE0F-EC04FB7D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76013-513B-4297-940B-3470EAD2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968C-D580-4966-9B98-70A4F62D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0DD20-C893-4AF2-9184-BE89B7B6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68B7-BF8B-48C0-9BDE-0F1D2312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1FB9-D8E1-4754-88B4-FA7DDFE4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0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14BC-0433-4A1A-8D5A-01714D71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9CA1-D6DA-4954-A1D9-D174CDAB3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ACBF2-2199-4D67-B776-09FB45681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6C321-0F9F-466A-8C1F-D21E492F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22DC9-398C-4B44-8748-2E96B355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8E752-96BD-447D-8912-9E76EEE3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1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228C-64CB-465C-B1AB-C911A783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73393-76D2-46F3-9FCE-DA74F4716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291BB-4310-405B-8C19-F662E1D98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3E76-8450-4583-8BF5-76AD6E9B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858D9-77A3-49FB-BA76-5CCF8FE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68F53-1F8B-4034-AAA5-EF6FE471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9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B0200-E429-4217-AFE3-5E6E8480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0A3CB-AF23-4ED3-9AFB-E5733BF2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3DB4-BAB7-49F5-97A8-DD714D66C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72C-AE66-4C91-84AA-5AF5D645D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8460-F967-409B-AF4A-11876E3DB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5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1E40-834A-40FC-9873-3FEC0026BB2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0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DD34093-C090-00B9-03BD-25850A0DB677}"/>
              </a:ext>
            </a:extLst>
          </p:cNvPr>
          <p:cNvSpPr/>
          <p:nvPr/>
        </p:nvSpPr>
        <p:spPr>
          <a:xfrm>
            <a:off x="-1" y="-20256"/>
            <a:ext cx="12192000" cy="6858000"/>
          </a:xfrm>
          <a:prstGeom prst="rect">
            <a:avLst/>
          </a:prstGeom>
          <a:solidFill>
            <a:srgbClr val="87B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17CF93-275F-257C-A3A0-AAD4A5A23602}"/>
              </a:ext>
            </a:extLst>
          </p:cNvPr>
          <p:cNvSpPr/>
          <p:nvPr/>
        </p:nvSpPr>
        <p:spPr>
          <a:xfrm>
            <a:off x="8681013" y="0"/>
            <a:ext cx="35109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 descr="low angle photo of city high rise buildings during daytime">
            <a:extLst>
              <a:ext uri="{FF2B5EF4-FFF2-40B4-BE49-F238E27FC236}">
                <a16:creationId xmlns:a16="http://schemas.microsoft.com/office/drawing/2014/main" id="{5789FC5F-00E7-757F-239C-BA871876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t="5972" r="43418" b="5972"/>
          <a:stretch>
            <a:fillRect/>
          </a:stretch>
        </p:blipFill>
        <p:spPr bwMode="auto">
          <a:xfrm>
            <a:off x="5822066" y="0"/>
            <a:ext cx="5173884" cy="6858000"/>
          </a:xfrm>
          <a:custGeom>
            <a:avLst/>
            <a:gdLst>
              <a:gd name="connsiteX0" fmla="*/ 0 w 5173884"/>
              <a:gd name="connsiteY0" fmla="*/ 0 h 6858000"/>
              <a:gd name="connsiteX1" fmla="*/ 3627203 w 5173884"/>
              <a:gd name="connsiteY1" fmla="*/ 0 h 6858000"/>
              <a:gd name="connsiteX2" fmla="*/ 5173884 w 5173884"/>
              <a:gd name="connsiteY2" fmla="*/ 3429000 h 6858000"/>
              <a:gd name="connsiteX3" fmla="*/ 3627203 w 5173884"/>
              <a:gd name="connsiteY3" fmla="*/ 6858000 h 6858000"/>
              <a:gd name="connsiteX4" fmla="*/ 0 w 5173884"/>
              <a:gd name="connsiteY4" fmla="*/ 6858000 h 6858000"/>
              <a:gd name="connsiteX5" fmla="*/ 1546681 w 5173884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3884" h="6858000">
                <a:moveTo>
                  <a:pt x="0" y="0"/>
                </a:moveTo>
                <a:lnTo>
                  <a:pt x="3627203" y="0"/>
                </a:lnTo>
                <a:lnTo>
                  <a:pt x="5173884" y="3429000"/>
                </a:lnTo>
                <a:lnTo>
                  <a:pt x="3627203" y="6858000"/>
                </a:lnTo>
                <a:lnTo>
                  <a:pt x="0" y="6858000"/>
                </a:lnTo>
                <a:lnTo>
                  <a:pt x="1546681" y="3429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8DE02F2-D664-DDAD-1B5A-758EFB9EA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88" y="2680430"/>
            <a:ext cx="6063398" cy="1492412"/>
          </a:xfrm>
        </p:spPr>
        <p:txBody>
          <a:bodyPr lIns="0" rIns="0" anchor="t">
            <a:noAutofit/>
          </a:bodyPr>
          <a:lstStyle/>
          <a:p>
            <a:r>
              <a:rPr lang="da-DK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Dashboard Model in Power BI.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46157D9A-E68B-2184-5B22-7FC2954E6E07}"/>
              </a:ext>
            </a:extLst>
          </p:cNvPr>
          <p:cNvSpPr/>
          <p:nvPr/>
        </p:nvSpPr>
        <p:spPr>
          <a:xfrm>
            <a:off x="6794340" y="2407534"/>
            <a:ext cx="787078" cy="2002420"/>
          </a:xfrm>
          <a:prstGeom prst="chevron">
            <a:avLst/>
          </a:prstGeom>
          <a:solidFill>
            <a:srgbClr val="DFF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2DA816-AB2F-9301-2FA5-26F83233460F}"/>
              </a:ext>
            </a:extLst>
          </p:cNvPr>
          <p:cNvCxnSpPr>
            <a:cxnSpLocks/>
          </p:cNvCxnSpPr>
          <p:nvPr/>
        </p:nvCxnSpPr>
        <p:spPr>
          <a:xfrm>
            <a:off x="9805811" y="0"/>
            <a:ext cx="1557514" cy="3436620"/>
          </a:xfrm>
          <a:prstGeom prst="line">
            <a:avLst/>
          </a:prstGeom>
          <a:ln w="3175">
            <a:solidFill>
              <a:srgbClr val="525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2F7DCB-6913-73B8-6694-46FDF8E04BF8}"/>
              </a:ext>
            </a:extLst>
          </p:cNvPr>
          <p:cNvCxnSpPr>
            <a:cxnSpLocks/>
          </p:cNvCxnSpPr>
          <p:nvPr/>
        </p:nvCxnSpPr>
        <p:spPr>
          <a:xfrm flipV="1">
            <a:off x="9804869" y="3438525"/>
            <a:ext cx="1558013" cy="3419475"/>
          </a:xfrm>
          <a:prstGeom prst="line">
            <a:avLst/>
          </a:prstGeom>
          <a:ln w="3175">
            <a:solidFill>
              <a:srgbClr val="525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92D7A56B-E306-C3A4-FA55-E846471245C6}"/>
              </a:ext>
            </a:extLst>
          </p:cNvPr>
          <p:cNvSpPr/>
          <p:nvPr/>
        </p:nvSpPr>
        <p:spPr>
          <a:xfrm flipV="1">
            <a:off x="0" y="-1"/>
            <a:ext cx="3773347" cy="3773347"/>
          </a:xfrm>
          <a:prstGeom prst="rtTriangle">
            <a:avLst/>
          </a:prstGeom>
          <a:gradFill>
            <a:gsLst>
              <a:gs pos="100000">
                <a:schemeClr val="bg1">
                  <a:alpha val="2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8D736B3C-0EBA-A9DE-90A0-6474189B761D}"/>
              </a:ext>
            </a:extLst>
          </p:cNvPr>
          <p:cNvSpPr/>
          <p:nvPr/>
        </p:nvSpPr>
        <p:spPr>
          <a:xfrm flipV="1">
            <a:off x="0" y="0"/>
            <a:ext cx="2939969" cy="2939969"/>
          </a:xfrm>
          <a:prstGeom prst="rtTriangle">
            <a:avLst/>
          </a:prstGeom>
          <a:gradFill>
            <a:gsLst>
              <a:gs pos="100000">
                <a:schemeClr val="bg1">
                  <a:alpha val="2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2C3D23-FC02-3107-AC8B-D1E4BFCDBEFB}"/>
              </a:ext>
            </a:extLst>
          </p:cNvPr>
          <p:cNvCxnSpPr>
            <a:cxnSpLocks/>
          </p:cNvCxnSpPr>
          <p:nvPr/>
        </p:nvCxnSpPr>
        <p:spPr>
          <a:xfrm>
            <a:off x="7664495" y="0"/>
            <a:ext cx="1557514" cy="343662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A34C92-D145-1843-D319-7055034935F0}"/>
              </a:ext>
            </a:extLst>
          </p:cNvPr>
          <p:cNvCxnSpPr>
            <a:cxnSpLocks/>
          </p:cNvCxnSpPr>
          <p:nvPr/>
        </p:nvCxnSpPr>
        <p:spPr>
          <a:xfrm flipV="1">
            <a:off x="7663553" y="3438525"/>
            <a:ext cx="1558013" cy="34194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6EBD9-9BE3-46DB-2D14-ED63F40E0B8B}"/>
              </a:ext>
            </a:extLst>
          </p:cNvPr>
          <p:cNvCxnSpPr>
            <a:cxnSpLocks/>
          </p:cNvCxnSpPr>
          <p:nvPr/>
        </p:nvCxnSpPr>
        <p:spPr>
          <a:xfrm>
            <a:off x="5317935" y="0"/>
            <a:ext cx="1557514" cy="3436620"/>
          </a:xfrm>
          <a:prstGeom prst="line">
            <a:avLst/>
          </a:prstGeom>
          <a:ln w="3175">
            <a:solidFill>
              <a:srgbClr val="DFF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855E80-F4FE-C736-7326-01384EBF2C37}"/>
              </a:ext>
            </a:extLst>
          </p:cNvPr>
          <p:cNvCxnSpPr>
            <a:cxnSpLocks/>
          </p:cNvCxnSpPr>
          <p:nvPr/>
        </p:nvCxnSpPr>
        <p:spPr>
          <a:xfrm flipV="1">
            <a:off x="5316993" y="3438525"/>
            <a:ext cx="1558013" cy="3419475"/>
          </a:xfrm>
          <a:prstGeom prst="line">
            <a:avLst/>
          </a:prstGeom>
          <a:ln w="3175">
            <a:solidFill>
              <a:srgbClr val="DFF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3B4C01F-37A7-1BB8-37DB-9DEA42E2A968}"/>
              </a:ext>
            </a:extLst>
          </p:cNvPr>
          <p:cNvSpPr/>
          <p:nvPr/>
        </p:nvSpPr>
        <p:spPr>
          <a:xfrm>
            <a:off x="367882" y="1163638"/>
            <a:ext cx="2438400" cy="6248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92D050"/>
                </a:solidFill>
                <a:latin typeface="Arial" panose="020B0604020202020204"/>
              </a:rPr>
              <a:t>Rubén Fernández Martínez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00DF49-6B1F-8FF5-17E2-23C0C50D00B2}"/>
              </a:ext>
            </a:extLst>
          </p:cNvPr>
          <p:cNvSpPr/>
          <p:nvPr/>
        </p:nvSpPr>
        <p:spPr>
          <a:xfrm>
            <a:off x="367882" y="5659120"/>
            <a:ext cx="1524000" cy="182880"/>
          </a:xfrm>
          <a:prstGeom prst="roundRect">
            <a:avLst>
              <a:gd name="adj" fmla="val 50000"/>
            </a:avLst>
          </a:prstGeom>
          <a:solidFill>
            <a:srgbClr val="DFF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Freeform 776">
            <a:extLst>
              <a:ext uri="{FF2B5EF4-FFF2-40B4-BE49-F238E27FC236}">
                <a16:creationId xmlns:a16="http://schemas.microsoft.com/office/drawing/2014/main" id="{981B34CD-2E6F-4757-B486-3D9839691085}"/>
              </a:ext>
            </a:extLst>
          </p:cNvPr>
          <p:cNvSpPr>
            <a:spLocks/>
          </p:cNvSpPr>
          <p:nvPr/>
        </p:nvSpPr>
        <p:spPr bwMode="auto">
          <a:xfrm>
            <a:off x="2628819" y="4904757"/>
            <a:ext cx="622300" cy="622300"/>
          </a:xfrm>
          <a:custGeom>
            <a:avLst/>
            <a:gdLst>
              <a:gd name="T0" fmla="*/ 748 w 903"/>
              <a:gd name="T1" fmla="*/ 5 h 903"/>
              <a:gd name="T2" fmla="*/ 707 w 903"/>
              <a:gd name="T3" fmla="*/ 28 h 903"/>
              <a:gd name="T4" fmla="*/ 677 w 903"/>
              <a:gd name="T5" fmla="*/ 63 h 903"/>
              <a:gd name="T6" fmla="*/ 663 w 903"/>
              <a:gd name="T7" fmla="*/ 108 h 903"/>
              <a:gd name="T8" fmla="*/ 665 w 903"/>
              <a:gd name="T9" fmla="*/ 146 h 903"/>
              <a:gd name="T10" fmla="*/ 678 w 903"/>
              <a:gd name="T11" fmla="*/ 178 h 903"/>
              <a:gd name="T12" fmla="*/ 697 w 903"/>
              <a:gd name="T13" fmla="*/ 205 h 903"/>
              <a:gd name="T14" fmla="*/ 724 w 903"/>
              <a:gd name="T15" fmla="*/ 225 h 903"/>
              <a:gd name="T16" fmla="*/ 633 w 903"/>
              <a:gd name="T17" fmla="*/ 451 h 903"/>
              <a:gd name="T18" fmla="*/ 584 w 903"/>
              <a:gd name="T19" fmla="*/ 462 h 903"/>
              <a:gd name="T20" fmla="*/ 544 w 903"/>
              <a:gd name="T21" fmla="*/ 491 h 903"/>
              <a:gd name="T22" fmla="*/ 451 w 903"/>
              <a:gd name="T23" fmla="*/ 376 h 903"/>
              <a:gd name="T24" fmla="*/ 446 w 903"/>
              <a:gd name="T25" fmla="*/ 325 h 903"/>
              <a:gd name="T26" fmla="*/ 425 w 903"/>
              <a:gd name="T27" fmla="*/ 284 h 903"/>
              <a:gd name="T28" fmla="*/ 388 w 903"/>
              <a:gd name="T29" fmla="*/ 255 h 903"/>
              <a:gd name="T30" fmla="*/ 343 w 903"/>
              <a:gd name="T31" fmla="*/ 241 h 903"/>
              <a:gd name="T32" fmla="*/ 296 w 903"/>
              <a:gd name="T33" fmla="*/ 247 h 903"/>
              <a:gd name="T34" fmla="*/ 255 w 903"/>
              <a:gd name="T35" fmla="*/ 268 h 903"/>
              <a:gd name="T36" fmla="*/ 225 w 903"/>
              <a:gd name="T37" fmla="*/ 303 h 903"/>
              <a:gd name="T38" fmla="*/ 211 w 903"/>
              <a:gd name="T39" fmla="*/ 348 h 903"/>
              <a:gd name="T40" fmla="*/ 220 w 903"/>
              <a:gd name="T41" fmla="*/ 405 h 903"/>
              <a:gd name="T42" fmla="*/ 253 w 903"/>
              <a:gd name="T43" fmla="*/ 453 h 903"/>
              <a:gd name="T44" fmla="*/ 142 w 903"/>
              <a:gd name="T45" fmla="*/ 664 h 903"/>
              <a:gd name="T46" fmla="*/ 97 w 903"/>
              <a:gd name="T47" fmla="*/ 665 h 903"/>
              <a:gd name="T48" fmla="*/ 54 w 903"/>
              <a:gd name="T49" fmla="*/ 683 h 903"/>
              <a:gd name="T50" fmla="*/ 20 w 903"/>
              <a:gd name="T51" fmla="*/ 715 h 903"/>
              <a:gd name="T52" fmla="*/ 2 w 903"/>
              <a:gd name="T53" fmla="*/ 758 h 903"/>
              <a:gd name="T54" fmla="*/ 2 w 903"/>
              <a:gd name="T55" fmla="*/ 806 h 903"/>
              <a:gd name="T56" fmla="*/ 20 w 903"/>
              <a:gd name="T57" fmla="*/ 849 h 903"/>
              <a:gd name="T58" fmla="*/ 54 w 903"/>
              <a:gd name="T59" fmla="*/ 883 h 903"/>
              <a:gd name="T60" fmla="*/ 97 w 903"/>
              <a:gd name="T61" fmla="*/ 901 h 903"/>
              <a:gd name="T62" fmla="*/ 145 w 903"/>
              <a:gd name="T63" fmla="*/ 901 h 903"/>
              <a:gd name="T64" fmla="*/ 188 w 903"/>
              <a:gd name="T65" fmla="*/ 883 h 903"/>
              <a:gd name="T66" fmla="*/ 221 w 903"/>
              <a:gd name="T67" fmla="*/ 849 h 903"/>
              <a:gd name="T68" fmla="*/ 238 w 903"/>
              <a:gd name="T69" fmla="*/ 806 h 903"/>
              <a:gd name="T70" fmla="*/ 237 w 903"/>
              <a:gd name="T71" fmla="*/ 753 h 903"/>
              <a:gd name="T72" fmla="*/ 209 w 903"/>
              <a:gd name="T73" fmla="*/ 701 h 903"/>
              <a:gd name="T74" fmla="*/ 301 w 903"/>
              <a:gd name="T75" fmla="*/ 477 h 903"/>
              <a:gd name="T76" fmla="*/ 344 w 903"/>
              <a:gd name="T77" fmla="*/ 480 h 903"/>
              <a:gd name="T78" fmla="*/ 392 w 903"/>
              <a:gd name="T79" fmla="*/ 465 h 903"/>
              <a:gd name="T80" fmla="*/ 526 w 903"/>
              <a:gd name="T81" fmla="*/ 516 h 903"/>
              <a:gd name="T82" fmla="*/ 512 w 903"/>
              <a:gd name="T83" fmla="*/ 572 h 903"/>
              <a:gd name="T84" fmla="*/ 521 w 903"/>
              <a:gd name="T85" fmla="*/ 619 h 903"/>
              <a:gd name="T86" fmla="*/ 547 w 903"/>
              <a:gd name="T87" fmla="*/ 657 h 903"/>
              <a:gd name="T88" fmla="*/ 586 w 903"/>
              <a:gd name="T89" fmla="*/ 683 h 903"/>
              <a:gd name="T90" fmla="*/ 633 w 903"/>
              <a:gd name="T91" fmla="*/ 693 h 903"/>
              <a:gd name="T92" fmla="*/ 679 w 903"/>
              <a:gd name="T93" fmla="*/ 683 h 903"/>
              <a:gd name="T94" fmla="*/ 718 w 903"/>
              <a:gd name="T95" fmla="*/ 657 h 903"/>
              <a:gd name="T96" fmla="*/ 743 w 903"/>
              <a:gd name="T97" fmla="*/ 619 h 903"/>
              <a:gd name="T98" fmla="*/ 753 w 903"/>
              <a:gd name="T99" fmla="*/ 572 h 903"/>
              <a:gd name="T100" fmla="*/ 748 w 903"/>
              <a:gd name="T101" fmla="*/ 537 h 903"/>
              <a:gd name="T102" fmla="*/ 734 w 903"/>
              <a:gd name="T103" fmla="*/ 507 h 903"/>
              <a:gd name="T104" fmla="*/ 712 w 903"/>
              <a:gd name="T105" fmla="*/ 481 h 903"/>
              <a:gd name="T106" fmla="*/ 684 w 903"/>
              <a:gd name="T107" fmla="*/ 463 h 903"/>
              <a:gd name="T108" fmla="*/ 795 w 903"/>
              <a:gd name="T109" fmla="*/ 240 h 903"/>
              <a:gd name="T110" fmla="*/ 841 w 903"/>
              <a:gd name="T111" fmla="*/ 226 h 903"/>
              <a:gd name="T112" fmla="*/ 876 w 903"/>
              <a:gd name="T113" fmla="*/ 197 h 903"/>
              <a:gd name="T114" fmla="*/ 898 w 903"/>
              <a:gd name="T115" fmla="*/ 156 h 903"/>
              <a:gd name="T116" fmla="*/ 903 w 903"/>
              <a:gd name="T117" fmla="*/ 108 h 903"/>
              <a:gd name="T118" fmla="*/ 889 w 903"/>
              <a:gd name="T119" fmla="*/ 63 h 903"/>
              <a:gd name="T120" fmla="*/ 859 w 903"/>
              <a:gd name="T121" fmla="*/ 28 h 903"/>
              <a:gd name="T122" fmla="*/ 818 w 903"/>
              <a:gd name="T123" fmla="*/ 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903">
                <a:moveTo>
                  <a:pt x="783" y="0"/>
                </a:moveTo>
                <a:lnTo>
                  <a:pt x="771" y="0"/>
                </a:lnTo>
                <a:lnTo>
                  <a:pt x="758" y="2"/>
                </a:lnTo>
                <a:lnTo>
                  <a:pt x="748" y="5"/>
                </a:lnTo>
                <a:lnTo>
                  <a:pt x="736" y="10"/>
                </a:lnTo>
                <a:lnTo>
                  <a:pt x="726" y="14"/>
                </a:lnTo>
                <a:lnTo>
                  <a:pt x="715" y="20"/>
                </a:lnTo>
                <a:lnTo>
                  <a:pt x="707" y="28"/>
                </a:lnTo>
                <a:lnTo>
                  <a:pt x="698" y="35"/>
                </a:lnTo>
                <a:lnTo>
                  <a:pt x="690" y="44"/>
                </a:lnTo>
                <a:lnTo>
                  <a:pt x="683" y="52"/>
                </a:lnTo>
                <a:lnTo>
                  <a:pt x="677" y="63"/>
                </a:lnTo>
                <a:lnTo>
                  <a:pt x="673" y="74"/>
                </a:lnTo>
                <a:lnTo>
                  <a:pt x="668" y="85"/>
                </a:lnTo>
                <a:lnTo>
                  <a:pt x="665" y="96"/>
                </a:lnTo>
                <a:lnTo>
                  <a:pt x="663" y="108"/>
                </a:lnTo>
                <a:lnTo>
                  <a:pt x="663" y="120"/>
                </a:lnTo>
                <a:lnTo>
                  <a:pt x="663" y="129"/>
                </a:lnTo>
                <a:lnTo>
                  <a:pt x="664" y="138"/>
                </a:lnTo>
                <a:lnTo>
                  <a:pt x="665" y="146"/>
                </a:lnTo>
                <a:lnTo>
                  <a:pt x="667" y="154"/>
                </a:lnTo>
                <a:lnTo>
                  <a:pt x="670" y="163"/>
                </a:lnTo>
                <a:lnTo>
                  <a:pt x="674" y="170"/>
                </a:lnTo>
                <a:lnTo>
                  <a:pt x="678" y="178"/>
                </a:lnTo>
                <a:lnTo>
                  <a:pt x="682" y="185"/>
                </a:lnTo>
                <a:lnTo>
                  <a:pt x="686" y="192"/>
                </a:lnTo>
                <a:lnTo>
                  <a:pt x="692" y="198"/>
                </a:lnTo>
                <a:lnTo>
                  <a:pt x="697" y="205"/>
                </a:lnTo>
                <a:lnTo>
                  <a:pt x="704" y="210"/>
                </a:lnTo>
                <a:lnTo>
                  <a:pt x="710" y="215"/>
                </a:lnTo>
                <a:lnTo>
                  <a:pt x="717" y="221"/>
                </a:lnTo>
                <a:lnTo>
                  <a:pt x="724" y="225"/>
                </a:lnTo>
                <a:lnTo>
                  <a:pt x="730" y="228"/>
                </a:lnTo>
                <a:lnTo>
                  <a:pt x="656" y="454"/>
                </a:lnTo>
                <a:lnTo>
                  <a:pt x="645" y="451"/>
                </a:lnTo>
                <a:lnTo>
                  <a:pt x="633" y="451"/>
                </a:lnTo>
                <a:lnTo>
                  <a:pt x="619" y="453"/>
                </a:lnTo>
                <a:lnTo>
                  <a:pt x="607" y="455"/>
                </a:lnTo>
                <a:lnTo>
                  <a:pt x="594" y="458"/>
                </a:lnTo>
                <a:lnTo>
                  <a:pt x="584" y="462"/>
                </a:lnTo>
                <a:lnTo>
                  <a:pt x="572" y="468"/>
                </a:lnTo>
                <a:lnTo>
                  <a:pt x="562" y="475"/>
                </a:lnTo>
                <a:lnTo>
                  <a:pt x="552" y="483"/>
                </a:lnTo>
                <a:lnTo>
                  <a:pt x="544" y="491"/>
                </a:lnTo>
                <a:lnTo>
                  <a:pt x="438" y="417"/>
                </a:lnTo>
                <a:lnTo>
                  <a:pt x="444" y="404"/>
                </a:lnTo>
                <a:lnTo>
                  <a:pt x="448" y="390"/>
                </a:lnTo>
                <a:lnTo>
                  <a:pt x="451" y="376"/>
                </a:lnTo>
                <a:lnTo>
                  <a:pt x="452" y="361"/>
                </a:lnTo>
                <a:lnTo>
                  <a:pt x="452" y="348"/>
                </a:lnTo>
                <a:lnTo>
                  <a:pt x="449" y="337"/>
                </a:lnTo>
                <a:lnTo>
                  <a:pt x="446" y="325"/>
                </a:lnTo>
                <a:lnTo>
                  <a:pt x="442" y="314"/>
                </a:lnTo>
                <a:lnTo>
                  <a:pt x="438" y="303"/>
                </a:lnTo>
                <a:lnTo>
                  <a:pt x="431" y="294"/>
                </a:lnTo>
                <a:lnTo>
                  <a:pt x="425" y="284"/>
                </a:lnTo>
                <a:lnTo>
                  <a:pt x="416" y="276"/>
                </a:lnTo>
                <a:lnTo>
                  <a:pt x="408" y="268"/>
                </a:lnTo>
                <a:lnTo>
                  <a:pt x="399" y="262"/>
                </a:lnTo>
                <a:lnTo>
                  <a:pt x="388" y="255"/>
                </a:lnTo>
                <a:lnTo>
                  <a:pt x="379" y="250"/>
                </a:lnTo>
                <a:lnTo>
                  <a:pt x="367" y="247"/>
                </a:lnTo>
                <a:lnTo>
                  <a:pt x="356" y="243"/>
                </a:lnTo>
                <a:lnTo>
                  <a:pt x="343" y="241"/>
                </a:lnTo>
                <a:lnTo>
                  <a:pt x="331" y="240"/>
                </a:lnTo>
                <a:lnTo>
                  <a:pt x="320" y="241"/>
                </a:lnTo>
                <a:lnTo>
                  <a:pt x="307" y="243"/>
                </a:lnTo>
                <a:lnTo>
                  <a:pt x="296" y="247"/>
                </a:lnTo>
                <a:lnTo>
                  <a:pt x="284" y="250"/>
                </a:lnTo>
                <a:lnTo>
                  <a:pt x="275" y="255"/>
                </a:lnTo>
                <a:lnTo>
                  <a:pt x="264" y="262"/>
                </a:lnTo>
                <a:lnTo>
                  <a:pt x="255" y="268"/>
                </a:lnTo>
                <a:lnTo>
                  <a:pt x="247" y="276"/>
                </a:lnTo>
                <a:lnTo>
                  <a:pt x="238" y="284"/>
                </a:lnTo>
                <a:lnTo>
                  <a:pt x="232" y="294"/>
                </a:lnTo>
                <a:lnTo>
                  <a:pt x="225" y="303"/>
                </a:lnTo>
                <a:lnTo>
                  <a:pt x="221" y="314"/>
                </a:lnTo>
                <a:lnTo>
                  <a:pt x="217" y="325"/>
                </a:lnTo>
                <a:lnTo>
                  <a:pt x="214" y="337"/>
                </a:lnTo>
                <a:lnTo>
                  <a:pt x="211" y="348"/>
                </a:lnTo>
                <a:lnTo>
                  <a:pt x="211" y="361"/>
                </a:lnTo>
                <a:lnTo>
                  <a:pt x="212" y="376"/>
                </a:lnTo>
                <a:lnTo>
                  <a:pt x="215" y="391"/>
                </a:lnTo>
                <a:lnTo>
                  <a:pt x="220" y="405"/>
                </a:lnTo>
                <a:lnTo>
                  <a:pt x="225" y="418"/>
                </a:lnTo>
                <a:lnTo>
                  <a:pt x="234" y="431"/>
                </a:lnTo>
                <a:lnTo>
                  <a:pt x="242" y="442"/>
                </a:lnTo>
                <a:lnTo>
                  <a:pt x="253" y="453"/>
                </a:lnTo>
                <a:lnTo>
                  <a:pt x="265" y="461"/>
                </a:lnTo>
                <a:lnTo>
                  <a:pt x="161" y="669"/>
                </a:lnTo>
                <a:lnTo>
                  <a:pt x="151" y="666"/>
                </a:lnTo>
                <a:lnTo>
                  <a:pt x="142" y="664"/>
                </a:lnTo>
                <a:lnTo>
                  <a:pt x="131" y="663"/>
                </a:lnTo>
                <a:lnTo>
                  <a:pt x="120" y="662"/>
                </a:lnTo>
                <a:lnTo>
                  <a:pt x="108" y="663"/>
                </a:lnTo>
                <a:lnTo>
                  <a:pt x="97" y="665"/>
                </a:lnTo>
                <a:lnTo>
                  <a:pt x="85" y="667"/>
                </a:lnTo>
                <a:lnTo>
                  <a:pt x="74" y="671"/>
                </a:lnTo>
                <a:lnTo>
                  <a:pt x="63" y="677"/>
                </a:lnTo>
                <a:lnTo>
                  <a:pt x="54" y="683"/>
                </a:lnTo>
                <a:lnTo>
                  <a:pt x="44" y="690"/>
                </a:lnTo>
                <a:lnTo>
                  <a:pt x="35" y="697"/>
                </a:lnTo>
                <a:lnTo>
                  <a:pt x="28" y="706"/>
                </a:lnTo>
                <a:lnTo>
                  <a:pt x="20" y="715"/>
                </a:lnTo>
                <a:lnTo>
                  <a:pt x="15" y="725"/>
                </a:lnTo>
                <a:lnTo>
                  <a:pt x="10" y="736"/>
                </a:lnTo>
                <a:lnTo>
                  <a:pt x="5" y="746"/>
                </a:lnTo>
                <a:lnTo>
                  <a:pt x="2" y="758"/>
                </a:lnTo>
                <a:lnTo>
                  <a:pt x="1" y="770"/>
                </a:lnTo>
                <a:lnTo>
                  <a:pt x="0" y="783"/>
                </a:lnTo>
                <a:lnTo>
                  <a:pt x="1" y="795"/>
                </a:lnTo>
                <a:lnTo>
                  <a:pt x="2" y="806"/>
                </a:lnTo>
                <a:lnTo>
                  <a:pt x="5" y="818"/>
                </a:lnTo>
                <a:lnTo>
                  <a:pt x="10" y="829"/>
                </a:lnTo>
                <a:lnTo>
                  <a:pt x="15" y="840"/>
                </a:lnTo>
                <a:lnTo>
                  <a:pt x="20" y="849"/>
                </a:lnTo>
                <a:lnTo>
                  <a:pt x="28" y="859"/>
                </a:lnTo>
                <a:lnTo>
                  <a:pt x="35" y="868"/>
                </a:lnTo>
                <a:lnTo>
                  <a:pt x="44" y="875"/>
                </a:lnTo>
                <a:lnTo>
                  <a:pt x="54" y="883"/>
                </a:lnTo>
                <a:lnTo>
                  <a:pt x="63" y="888"/>
                </a:lnTo>
                <a:lnTo>
                  <a:pt x="74" y="893"/>
                </a:lnTo>
                <a:lnTo>
                  <a:pt x="85" y="898"/>
                </a:lnTo>
                <a:lnTo>
                  <a:pt x="97" y="901"/>
                </a:lnTo>
                <a:lnTo>
                  <a:pt x="108" y="902"/>
                </a:lnTo>
                <a:lnTo>
                  <a:pt x="120" y="903"/>
                </a:lnTo>
                <a:lnTo>
                  <a:pt x="133" y="902"/>
                </a:lnTo>
                <a:lnTo>
                  <a:pt x="145" y="901"/>
                </a:lnTo>
                <a:lnTo>
                  <a:pt x="157" y="898"/>
                </a:lnTo>
                <a:lnTo>
                  <a:pt x="167" y="893"/>
                </a:lnTo>
                <a:lnTo>
                  <a:pt x="178" y="888"/>
                </a:lnTo>
                <a:lnTo>
                  <a:pt x="188" y="883"/>
                </a:lnTo>
                <a:lnTo>
                  <a:pt x="197" y="875"/>
                </a:lnTo>
                <a:lnTo>
                  <a:pt x="206" y="868"/>
                </a:lnTo>
                <a:lnTo>
                  <a:pt x="214" y="859"/>
                </a:lnTo>
                <a:lnTo>
                  <a:pt x="221" y="849"/>
                </a:lnTo>
                <a:lnTo>
                  <a:pt x="226" y="840"/>
                </a:lnTo>
                <a:lnTo>
                  <a:pt x="232" y="829"/>
                </a:lnTo>
                <a:lnTo>
                  <a:pt x="236" y="818"/>
                </a:lnTo>
                <a:lnTo>
                  <a:pt x="238" y="806"/>
                </a:lnTo>
                <a:lnTo>
                  <a:pt x="240" y="795"/>
                </a:lnTo>
                <a:lnTo>
                  <a:pt x="241" y="783"/>
                </a:lnTo>
                <a:lnTo>
                  <a:pt x="240" y="767"/>
                </a:lnTo>
                <a:lnTo>
                  <a:pt x="237" y="753"/>
                </a:lnTo>
                <a:lnTo>
                  <a:pt x="233" y="738"/>
                </a:lnTo>
                <a:lnTo>
                  <a:pt x="226" y="725"/>
                </a:lnTo>
                <a:lnTo>
                  <a:pt x="219" y="713"/>
                </a:lnTo>
                <a:lnTo>
                  <a:pt x="209" y="701"/>
                </a:lnTo>
                <a:lnTo>
                  <a:pt x="200" y="692"/>
                </a:lnTo>
                <a:lnTo>
                  <a:pt x="188" y="682"/>
                </a:lnTo>
                <a:lnTo>
                  <a:pt x="292" y="475"/>
                </a:lnTo>
                <a:lnTo>
                  <a:pt x="301" y="477"/>
                </a:lnTo>
                <a:lnTo>
                  <a:pt x="311" y="479"/>
                </a:lnTo>
                <a:lnTo>
                  <a:pt x="321" y="481"/>
                </a:lnTo>
                <a:lnTo>
                  <a:pt x="331" y="481"/>
                </a:lnTo>
                <a:lnTo>
                  <a:pt x="344" y="480"/>
                </a:lnTo>
                <a:lnTo>
                  <a:pt x="357" y="478"/>
                </a:lnTo>
                <a:lnTo>
                  <a:pt x="369" y="475"/>
                </a:lnTo>
                <a:lnTo>
                  <a:pt x="381" y="471"/>
                </a:lnTo>
                <a:lnTo>
                  <a:pt x="392" y="465"/>
                </a:lnTo>
                <a:lnTo>
                  <a:pt x="402" y="458"/>
                </a:lnTo>
                <a:lnTo>
                  <a:pt x="412" y="450"/>
                </a:lnTo>
                <a:lnTo>
                  <a:pt x="421" y="442"/>
                </a:lnTo>
                <a:lnTo>
                  <a:pt x="526" y="516"/>
                </a:lnTo>
                <a:lnTo>
                  <a:pt x="520" y="529"/>
                </a:lnTo>
                <a:lnTo>
                  <a:pt x="516" y="543"/>
                </a:lnTo>
                <a:lnTo>
                  <a:pt x="513" y="557"/>
                </a:lnTo>
                <a:lnTo>
                  <a:pt x="512" y="572"/>
                </a:lnTo>
                <a:lnTo>
                  <a:pt x="513" y="584"/>
                </a:lnTo>
                <a:lnTo>
                  <a:pt x="515" y="596"/>
                </a:lnTo>
                <a:lnTo>
                  <a:pt x="517" y="608"/>
                </a:lnTo>
                <a:lnTo>
                  <a:pt x="521" y="619"/>
                </a:lnTo>
                <a:lnTo>
                  <a:pt x="527" y="629"/>
                </a:lnTo>
                <a:lnTo>
                  <a:pt x="533" y="639"/>
                </a:lnTo>
                <a:lnTo>
                  <a:pt x="540" y="649"/>
                </a:lnTo>
                <a:lnTo>
                  <a:pt x="547" y="657"/>
                </a:lnTo>
                <a:lnTo>
                  <a:pt x="556" y="665"/>
                </a:lnTo>
                <a:lnTo>
                  <a:pt x="565" y="671"/>
                </a:lnTo>
                <a:lnTo>
                  <a:pt x="575" y="678"/>
                </a:lnTo>
                <a:lnTo>
                  <a:pt x="586" y="683"/>
                </a:lnTo>
                <a:lnTo>
                  <a:pt x="596" y="686"/>
                </a:lnTo>
                <a:lnTo>
                  <a:pt x="608" y="690"/>
                </a:lnTo>
                <a:lnTo>
                  <a:pt x="620" y="692"/>
                </a:lnTo>
                <a:lnTo>
                  <a:pt x="633" y="693"/>
                </a:lnTo>
                <a:lnTo>
                  <a:pt x="645" y="692"/>
                </a:lnTo>
                <a:lnTo>
                  <a:pt x="656" y="690"/>
                </a:lnTo>
                <a:lnTo>
                  <a:pt x="668" y="686"/>
                </a:lnTo>
                <a:lnTo>
                  <a:pt x="679" y="683"/>
                </a:lnTo>
                <a:lnTo>
                  <a:pt x="690" y="678"/>
                </a:lnTo>
                <a:lnTo>
                  <a:pt x="699" y="671"/>
                </a:lnTo>
                <a:lnTo>
                  <a:pt x="709" y="665"/>
                </a:lnTo>
                <a:lnTo>
                  <a:pt x="718" y="657"/>
                </a:lnTo>
                <a:lnTo>
                  <a:pt x="725" y="649"/>
                </a:lnTo>
                <a:lnTo>
                  <a:pt x="733" y="639"/>
                </a:lnTo>
                <a:lnTo>
                  <a:pt x="738" y="629"/>
                </a:lnTo>
                <a:lnTo>
                  <a:pt x="743" y="619"/>
                </a:lnTo>
                <a:lnTo>
                  <a:pt x="748" y="608"/>
                </a:lnTo>
                <a:lnTo>
                  <a:pt x="751" y="596"/>
                </a:lnTo>
                <a:lnTo>
                  <a:pt x="752" y="584"/>
                </a:lnTo>
                <a:lnTo>
                  <a:pt x="753" y="572"/>
                </a:lnTo>
                <a:lnTo>
                  <a:pt x="753" y="563"/>
                </a:lnTo>
                <a:lnTo>
                  <a:pt x="752" y="554"/>
                </a:lnTo>
                <a:lnTo>
                  <a:pt x="750" y="546"/>
                </a:lnTo>
                <a:lnTo>
                  <a:pt x="748" y="537"/>
                </a:lnTo>
                <a:lnTo>
                  <a:pt x="745" y="530"/>
                </a:lnTo>
                <a:lnTo>
                  <a:pt x="742" y="521"/>
                </a:lnTo>
                <a:lnTo>
                  <a:pt x="738" y="514"/>
                </a:lnTo>
                <a:lnTo>
                  <a:pt x="734" y="507"/>
                </a:lnTo>
                <a:lnTo>
                  <a:pt x="729" y="500"/>
                </a:lnTo>
                <a:lnTo>
                  <a:pt x="724" y="493"/>
                </a:lnTo>
                <a:lnTo>
                  <a:pt x="719" y="488"/>
                </a:lnTo>
                <a:lnTo>
                  <a:pt x="712" y="481"/>
                </a:lnTo>
                <a:lnTo>
                  <a:pt x="706" y="476"/>
                </a:lnTo>
                <a:lnTo>
                  <a:pt x="699" y="472"/>
                </a:lnTo>
                <a:lnTo>
                  <a:pt x="692" y="468"/>
                </a:lnTo>
                <a:lnTo>
                  <a:pt x="684" y="463"/>
                </a:lnTo>
                <a:lnTo>
                  <a:pt x="759" y="238"/>
                </a:lnTo>
                <a:lnTo>
                  <a:pt x="771" y="240"/>
                </a:lnTo>
                <a:lnTo>
                  <a:pt x="783" y="240"/>
                </a:lnTo>
                <a:lnTo>
                  <a:pt x="795" y="240"/>
                </a:lnTo>
                <a:lnTo>
                  <a:pt x="808" y="238"/>
                </a:lnTo>
                <a:lnTo>
                  <a:pt x="818" y="235"/>
                </a:lnTo>
                <a:lnTo>
                  <a:pt x="830" y="232"/>
                </a:lnTo>
                <a:lnTo>
                  <a:pt x="841" y="226"/>
                </a:lnTo>
                <a:lnTo>
                  <a:pt x="851" y="220"/>
                </a:lnTo>
                <a:lnTo>
                  <a:pt x="859" y="213"/>
                </a:lnTo>
                <a:lnTo>
                  <a:pt x="868" y="206"/>
                </a:lnTo>
                <a:lnTo>
                  <a:pt x="876" y="197"/>
                </a:lnTo>
                <a:lnTo>
                  <a:pt x="883" y="188"/>
                </a:lnTo>
                <a:lnTo>
                  <a:pt x="889" y="178"/>
                </a:lnTo>
                <a:lnTo>
                  <a:pt x="893" y="167"/>
                </a:lnTo>
                <a:lnTo>
                  <a:pt x="898" y="156"/>
                </a:lnTo>
                <a:lnTo>
                  <a:pt x="901" y="145"/>
                </a:lnTo>
                <a:lnTo>
                  <a:pt x="903" y="133"/>
                </a:lnTo>
                <a:lnTo>
                  <a:pt x="903" y="120"/>
                </a:lnTo>
                <a:lnTo>
                  <a:pt x="903" y="108"/>
                </a:lnTo>
                <a:lnTo>
                  <a:pt x="901" y="96"/>
                </a:lnTo>
                <a:lnTo>
                  <a:pt x="898" y="85"/>
                </a:lnTo>
                <a:lnTo>
                  <a:pt x="893" y="74"/>
                </a:lnTo>
                <a:lnTo>
                  <a:pt x="889" y="63"/>
                </a:lnTo>
                <a:lnTo>
                  <a:pt x="883" y="52"/>
                </a:lnTo>
                <a:lnTo>
                  <a:pt x="876" y="44"/>
                </a:lnTo>
                <a:lnTo>
                  <a:pt x="868" y="35"/>
                </a:lnTo>
                <a:lnTo>
                  <a:pt x="859" y="28"/>
                </a:lnTo>
                <a:lnTo>
                  <a:pt x="851" y="20"/>
                </a:lnTo>
                <a:lnTo>
                  <a:pt x="841" y="14"/>
                </a:lnTo>
                <a:lnTo>
                  <a:pt x="830" y="10"/>
                </a:lnTo>
                <a:lnTo>
                  <a:pt x="818" y="5"/>
                </a:lnTo>
                <a:lnTo>
                  <a:pt x="808" y="2"/>
                </a:lnTo>
                <a:lnTo>
                  <a:pt x="795" y="0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9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190771" y="0"/>
            <a:ext cx="10286771" cy="7030593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630399" y="2770197"/>
            <a:ext cx="5638128" cy="133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We</a:t>
            </a:r>
            <a:r>
              <a:rPr lang="es-ES" sz="438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want</a:t>
            </a:r>
            <a:r>
              <a:rPr lang="es-ES" sz="438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be </a:t>
            </a: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helpful</a:t>
            </a:r>
            <a:r>
              <a:rPr lang="es-ES" sz="438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for</a:t>
            </a:r>
            <a:r>
              <a:rPr lang="es-ES" sz="438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</a:t>
            </a:r>
            <a:r>
              <a:rPr lang="es-ES" sz="438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s-ES" sz="4380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customer</a:t>
            </a:r>
            <a:endParaRPr lang="es-ES" sz="4380" b="1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9600868" y="-2"/>
            <a:ext cx="2591131" cy="2032001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78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047925" y="1607611"/>
            <a:ext cx="586429" cy="848778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4891" y="237508"/>
            <a:ext cx="779131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 Sales </a:t>
            </a: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1/3</a:t>
            </a:r>
            <a:endParaRPr lang="en-US" sz="2800" b="1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ADB50-19FA-4198-892C-E4BC679E4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22558" r="41154" b="18770"/>
          <a:stretch/>
        </p:blipFill>
        <p:spPr>
          <a:xfrm>
            <a:off x="1254214" y="995757"/>
            <a:ext cx="8637564" cy="4866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4891" y="237508"/>
            <a:ext cx="779131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 Sales </a:t>
            </a: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2/3</a:t>
            </a:r>
            <a:endParaRPr lang="en-US" sz="2800" b="1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EBB43-F755-49D3-959D-5DB863F68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22341" r="41500" b="17903"/>
          <a:stretch/>
        </p:blipFill>
        <p:spPr>
          <a:xfrm>
            <a:off x="1674055" y="1364566"/>
            <a:ext cx="8440615" cy="48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1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4891" y="237508"/>
            <a:ext cx="779131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 Sales </a:t>
            </a:r>
            <a:r>
              <a:rPr lang="es-ES" sz="2800" b="1" dirty="0" err="1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  <a:r>
              <a:rPr lang="es-ES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3/3</a:t>
            </a:r>
            <a:endParaRPr lang="en-US" sz="2800" b="1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B7262-17AC-477B-A757-2B1A2C5DB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22774" r="41385" b="18770"/>
          <a:stretch/>
        </p:blipFill>
        <p:spPr>
          <a:xfrm>
            <a:off x="1252023" y="1229101"/>
            <a:ext cx="9003323" cy="50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6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635734" y="4"/>
            <a:ext cx="5809150" cy="6859490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2"/>
              <a:stretch>
                <a:fillRect l="-40421" t="-5263" r="-60203" b="-814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776956" y="630931"/>
            <a:ext cx="571911" cy="57191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34212" y="1484064"/>
            <a:ext cx="403044" cy="403044"/>
            <a:chOff x="0" y="0"/>
            <a:chExt cx="812800" cy="812800"/>
          </a:xfrm>
          <a:solidFill>
            <a:srgbClr val="92D050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84272" y="454609"/>
            <a:ext cx="425089" cy="4250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5876" y="2843711"/>
            <a:ext cx="521012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14"/>
              </a:lnSpc>
            </a:pPr>
            <a:r>
              <a:rPr lang="en-US" sz="4749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We create magic with Data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D76A44D-1766-4726-872A-E387E9213117}"/>
              </a:ext>
            </a:extLst>
          </p:cNvPr>
          <p:cNvSpPr/>
          <p:nvPr/>
        </p:nvSpPr>
        <p:spPr>
          <a:xfrm>
            <a:off x="689820" y="685800"/>
            <a:ext cx="628859" cy="629646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635734" y="4"/>
            <a:ext cx="5809150" cy="6859490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2"/>
              <a:stretch>
                <a:fillRect l="-50132" r="-2698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776956" y="630931"/>
            <a:ext cx="571911" cy="57191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34212" y="1484064"/>
            <a:ext cx="403044" cy="403044"/>
            <a:chOff x="0" y="0"/>
            <a:chExt cx="812800" cy="812800"/>
          </a:xfrm>
          <a:solidFill>
            <a:srgbClr val="92D050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>
                <a:solidFill>
                  <a:srgbClr val="92D050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84272" y="454609"/>
            <a:ext cx="425089" cy="4250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37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89820" y="685800"/>
            <a:ext cx="628859" cy="629646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22409" y="1930737"/>
            <a:ext cx="5911803" cy="400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4"/>
              </a:lnSpc>
            </a:pP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And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detect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useful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for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our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customers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searching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for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" sz="4750" b="1" dirty="0" err="1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patterns</a:t>
            </a:r>
            <a:r>
              <a:rPr lang="es-ES" sz="4750" b="1" dirty="0">
                <a:solidFill>
                  <a:srgbClr val="92D050"/>
                </a:solidFill>
                <a:latin typeface="Poppins Bold"/>
                <a:ea typeface="Poppins Bold"/>
                <a:cs typeface="Poppins Bold"/>
                <a:sym typeface="Poppins Bold"/>
              </a:rPr>
              <a:t> in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B08FC-C519-41C4-A9D8-F3C972E3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375" t="10409" r="10156" b="10409"/>
          <a:stretch/>
        </p:blipFill>
        <p:spPr>
          <a:xfrm>
            <a:off x="868791" y="-1"/>
            <a:ext cx="10454418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4F600-206C-422A-8AB2-4A6577BECBFC}"/>
              </a:ext>
            </a:extLst>
          </p:cNvPr>
          <p:cNvSpPr/>
          <p:nvPr/>
        </p:nvSpPr>
        <p:spPr>
          <a:xfrm>
            <a:off x="1173030" y="580571"/>
            <a:ext cx="9845940" cy="56968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2552700" y="3013502"/>
            <a:ext cx="7086600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j-ea"/>
                <a:cs typeface="+mj-cs"/>
              </a:rPr>
              <a:t>Thank you.</a:t>
            </a:r>
            <a:endParaRPr kumimoji="0" lang="en-US" sz="600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0A8CC1-C3F0-4614-962C-25A70B4FBE32}"/>
              </a:ext>
            </a:extLst>
          </p:cNvPr>
          <p:cNvGrpSpPr/>
          <p:nvPr/>
        </p:nvGrpSpPr>
        <p:grpSpPr>
          <a:xfrm>
            <a:off x="4282155" y="-714829"/>
            <a:ext cx="3627690" cy="2590800"/>
            <a:chOff x="4282155" y="-1309915"/>
            <a:chExt cx="3627690" cy="2590800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432A19CC-9AA5-4DB5-AA15-E828CD14441D}"/>
                </a:ext>
              </a:extLst>
            </p:cNvPr>
            <p:cNvSpPr/>
            <p:nvPr/>
          </p:nvSpPr>
          <p:spPr>
            <a:xfrm>
              <a:off x="4800600" y="-1309915"/>
              <a:ext cx="2590800" cy="2590800"/>
            </a:xfrm>
            <a:prstGeom prst="diamo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3B70EA5B-47A8-444A-B08F-0EEB08214AD4}"/>
                </a:ext>
              </a:extLst>
            </p:cNvPr>
            <p:cNvSpPr/>
            <p:nvPr/>
          </p:nvSpPr>
          <p:spPr>
            <a:xfrm rot="10800000" flipV="1">
              <a:off x="6872955" y="-518445"/>
              <a:ext cx="1036890" cy="103689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E95B7B57-E2A7-47DC-B045-0D0EDACAC83A}"/>
                </a:ext>
              </a:extLst>
            </p:cNvPr>
            <p:cNvSpPr/>
            <p:nvPr/>
          </p:nvSpPr>
          <p:spPr>
            <a:xfrm rot="10800000" flipV="1">
              <a:off x="4282155" y="-518445"/>
              <a:ext cx="1036890" cy="103689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FB6D2-90A4-4FAE-8AB4-B03A2C22E5C0}"/>
              </a:ext>
            </a:extLst>
          </p:cNvPr>
          <p:cNvCxnSpPr/>
          <p:nvPr/>
        </p:nvCxnSpPr>
        <p:spPr>
          <a:xfrm>
            <a:off x="11157527" y="1282700"/>
            <a:ext cx="0" cy="429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C6E5B5-E3EA-4A23-A2B0-0F7FDF61852E}"/>
              </a:ext>
            </a:extLst>
          </p:cNvPr>
          <p:cNvCxnSpPr/>
          <p:nvPr/>
        </p:nvCxnSpPr>
        <p:spPr>
          <a:xfrm>
            <a:off x="1034473" y="1282700"/>
            <a:ext cx="0" cy="429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9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63</Words>
  <Application>Microsoft Office PowerPoint</Application>
  <PresentationFormat>Widescreen</PresentationFormat>
  <Paragraphs>12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Now Bold</vt:lpstr>
      <vt:lpstr>Poppins Bold</vt:lpstr>
      <vt:lpstr>Segoe UI</vt:lpstr>
      <vt:lpstr>Office Theme</vt:lpstr>
      <vt:lpstr>1_Office Theme</vt:lpstr>
      <vt:lpstr>Sales Dashboard Model in Power BI.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Ruben Fernandez</cp:lastModifiedBy>
  <cp:revision>201</cp:revision>
  <dcterms:created xsi:type="dcterms:W3CDTF">2018-03-26T02:53:55Z</dcterms:created>
  <dcterms:modified xsi:type="dcterms:W3CDTF">2024-10-26T18:39:26Z</dcterms:modified>
</cp:coreProperties>
</file>